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 descr="Capa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143380"/>
            <a:ext cx="7772400" cy="1000132"/>
          </a:xfrm>
        </p:spPr>
        <p:txBody>
          <a:bodyPr/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5429264"/>
            <a:ext cx="6400800" cy="121444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749B6-B767-4DF5-AFAF-163733642AA3}" type="datetimeFigureOut">
              <a:rPr lang="pt-BR" smtClean="0"/>
              <a:t>02/08/2013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33460-3F44-4991-A641-5C452C8AFD1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749B6-B767-4DF5-AFAF-163733642AA3}" type="datetimeFigureOut">
              <a:rPr lang="pt-BR" smtClean="0"/>
              <a:t>02/08/2013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33460-3F44-4991-A641-5C452C8AFD1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 descr="fundo slides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749B6-B767-4DF5-AFAF-163733642AA3}" type="datetimeFigureOut">
              <a:rPr lang="pt-BR" smtClean="0"/>
              <a:t>02/08/2013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33460-3F44-4991-A641-5C452C8AFD19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Slides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749B6-B767-4DF5-AFAF-163733642AA3}" type="datetimeFigureOut">
              <a:rPr lang="pt-BR" smtClean="0"/>
              <a:t>02/08/2013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33460-3F44-4991-A641-5C452C8AFD1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Slides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749B6-B767-4DF5-AFAF-163733642AA3}" type="datetimeFigureOut">
              <a:rPr lang="pt-BR" smtClean="0"/>
              <a:t>02/08/2013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33460-3F44-4991-A641-5C452C8AFD1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 descr="Slides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749B6-B767-4DF5-AFAF-163733642AA3}" type="datetimeFigureOut">
              <a:rPr lang="pt-BR" smtClean="0"/>
              <a:t>02/08/2013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33460-3F44-4991-A641-5C452C8AFD1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Slides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749B6-B767-4DF5-AFAF-163733642AA3}" type="datetimeFigureOut">
              <a:rPr lang="pt-BR" smtClean="0"/>
              <a:t>02/08/2013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33460-3F44-4991-A641-5C452C8AFD1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fundo slides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Slides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749B6-B767-4DF5-AFAF-163733642AA3}" type="datetimeFigureOut">
              <a:rPr lang="pt-BR" smtClean="0"/>
              <a:t>02/08/2013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33460-3F44-4991-A641-5C452C8AFD1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Slides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749B6-B767-4DF5-AFAF-163733642AA3}" type="datetimeFigureOut">
              <a:rPr lang="pt-BR" smtClean="0"/>
              <a:t>02/08/2013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33460-3F44-4991-A641-5C452C8AFD1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749B6-B767-4DF5-AFAF-163733642AA3}" type="datetimeFigureOut">
              <a:rPr lang="pt-BR" smtClean="0"/>
              <a:t>02/08/2013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C33460-3F44-4991-A641-5C452C8AFD19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t-BR" sz="66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" pitchFamily="2" charset="0"/>
              </a:rPr>
              <a:t>TÍTULO DO ARTIGO</a:t>
            </a:r>
            <a:endParaRPr lang="pt-BR" sz="66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urostile" pitchFamily="2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14348" y="5429264"/>
            <a:ext cx="7643866" cy="1071570"/>
          </a:xfrm>
        </p:spPr>
        <p:txBody>
          <a:bodyPr>
            <a:normAutofit lnSpcReduction="10000"/>
          </a:bodyPr>
          <a:lstStyle/>
          <a:p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urostile" pitchFamily="2" charset="0"/>
              </a:rPr>
              <a:t>Autor (Instituição) – e-mail</a:t>
            </a:r>
          </a:p>
          <a:p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urostile" pitchFamily="2" charset="0"/>
              </a:rPr>
              <a:t>Co-Autor (Instituição) – e-mail</a:t>
            </a:r>
            <a:endParaRPr lang="pt-BR" dirty="0">
              <a:solidFill>
                <a:schemeClr val="tx1">
                  <a:lumMod val="65000"/>
                  <a:lumOff val="35000"/>
                </a:schemeClr>
              </a:solidFill>
              <a:latin typeface="Eurostile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14282" y="2214554"/>
            <a:ext cx="871543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pt-BR" sz="3200" dirty="0">
                <a:latin typeface="Eurostile" pitchFamily="2" charset="0"/>
                <a:ea typeface="Verdana" pitchFamily="34" charset="0"/>
                <a:cs typeface="Verdana" pitchFamily="34" charset="0"/>
              </a:rPr>
              <a:t>A apresentação deve ser estruturada em: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pt-BR" sz="3200" dirty="0">
                <a:latin typeface="Eurostile" pitchFamily="2" charset="0"/>
                <a:ea typeface="Verdana" pitchFamily="34" charset="0"/>
                <a:cs typeface="Verdana" pitchFamily="34" charset="0"/>
              </a:rPr>
              <a:t>Introdução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pt-BR" sz="3200" dirty="0">
                <a:latin typeface="Eurostile" pitchFamily="2" charset="0"/>
                <a:ea typeface="Verdana" pitchFamily="34" charset="0"/>
                <a:cs typeface="Verdana" pitchFamily="34" charset="0"/>
              </a:rPr>
              <a:t>Objetivos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pt-BR" sz="3200" dirty="0">
                <a:latin typeface="Eurostile" pitchFamily="2" charset="0"/>
                <a:ea typeface="Verdana" pitchFamily="34" charset="0"/>
                <a:cs typeface="Verdana" pitchFamily="34" charset="0"/>
              </a:rPr>
              <a:t>Metodologia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pt-BR" sz="3200" dirty="0">
                <a:latin typeface="Eurostile" pitchFamily="2" charset="0"/>
                <a:ea typeface="Verdana" pitchFamily="34" charset="0"/>
                <a:cs typeface="Verdana" pitchFamily="34" charset="0"/>
              </a:rPr>
              <a:t>Revisão bibliográfica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pt-BR" sz="3200" dirty="0">
                <a:latin typeface="Eurostile" pitchFamily="2" charset="0"/>
                <a:ea typeface="Verdana" pitchFamily="34" charset="0"/>
                <a:cs typeface="Verdana" pitchFamily="34" charset="0"/>
              </a:rPr>
              <a:t>Resultados e discussão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pt-BR" sz="3200" dirty="0">
                <a:latin typeface="Eurostile" pitchFamily="2" charset="0"/>
                <a:ea typeface="Verdana" pitchFamily="34" charset="0"/>
                <a:cs typeface="Verdana" pitchFamily="34" charset="0"/>
              </a:rPr>
              <a:t>Considerações finais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pt-BR" sz="3200" dirty="0">
                <a:latin typeface="Eurostile" pitchFamily="2" charset="0"/>
                <a:ea typeface="Verdana" pitchFamily="34" charset="0"/>
                <a:cs typeface="Verdana" pitchFamily="34" charset="0"/>
              </a:rPr>
              <a:t>Referências bibliográficas</a:t>
            </a:r>
            <a:endParaRPr lang="pt-BR" sz="3200" dirty="0">
              <a:latin typeface="Eurostile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14282" y="2214554"/>
            <a:ext cx="8715436" cy="2751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sz="3200" dirty="0">
                <a:solidFill>
                  <a:prstClr val="black"/>
                </a:solidFill>
                <a:latin typeface="Eurostile" pitchFamily="2" charset="0"/>
              </a:rPr>
              <a:t>Os slides devem seguir o padrão deste modelo;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sz="3200" dirty="0">
                <a:solidFill>
                  <a:prstClr val="black"/>
                </a:solidFill>
                <a:latin typeface="Eurostile" pitchFamily="2" charset="0"/>
              </a:rPr>
              <a:t>Cada apresentação terá 15 minutos para a exposição do autor e mais 5 minutos para </a:t>
            </a:r>
            <a:r>
              <a:rPr lang="pt-BR" sz="3200" dirty="0" err="1">
                <a:solidFill>
                  <a:prstClr val="black"/>
                </a:solidFill>
                <a:latin typeface="Eurostile" pitchFamily="2" charset="0"/>
              </a:rPr>
              <a:t>arguição</a:t>
            </a:r>
            <a:r>
              <a:rPr lang="pt-BR" sz="3200" dirty="0">
                <a:solidFill>
                  <a:prstClr val="black"/>
                </a:solidFill>
                <a:latin typeface="Eurostile" pitchFamily="2" charset="0"/>
              </a:rPr>
              <a:t> dos participantes;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sz="3200" dirty="0">
                <a:solidFill>
                  <a:prstClr val="black"/>
                </a:solidFill>
                <a:latin typeface="Eurostile" pitchFamily="2" charset="0"/>
              </a:rPr>
              <a:t>Sugere-se 1 slide por minuto.</a:t>
            </a:r>
            <a:endParaRPr lang="pt-BR" sz="3200" dirty="0">
              <a:solidFill>
                <a:prstClr val="black"/>
              </a:solidFill>
              <a:latin typeface="Eurostile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</TotalTime>
  <Words>68</Words>
  <Application>Microsoft Office PowerPoint</Application>
  <PresentationFormat>Apresentação na tela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Tema do Office</vt:lpstr>
      <vt:lpstr>TÍTULO DO ARTIGO</vt:lpstr>
      <vt:lpstr>Slide 2</vt:lpstr>
      <vt:lpstr>Slide 3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Usuario</dc:creator>
  <cp:lastModifiedBy>Usuario</cp:lastModifiedBy>
  <cp:revision>5</cp:revision>
  <dcterms:created xsi:type="dcterms:W3CDTF">2013-08-02T13:35:35Z</dcterms:created>
  <dcterms:modified xsi:type="dcterms:W3CDTF">2013-08-02T14:18:05Z</dcterms:modified>
</cp:coreProperties>
</file>